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uempatia.org/" TargetMode="External"/><Relationship Id="rId2" Type="http://schemas.openxmlformats.org/officeDocument/2006/relationships/hyperlink" Target="https://www.elclubdante.es/print-play-cuarentena/2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919FCC7-94B3-4FE2-9AAF-7F2D6C04F3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032" y="1139687"/>
            <a:ext cx="7766936" cy="870314"/>
          </a:xfrm>
        </p:spPr>
        <p:txBody>
          <a:bodyPr/>
          <a:lstStyle/>
          <a:p>
            <a:pPr algn="ctr"/>
            <a:r>
              <a:rPr lang="es-ES" dirty="0">
                <a:solidFill>
                  <a:schemeClr val="accent1">
                    <a:lumMod val="75000"/>
                  </a:schemeClr>
                </a:solidFill>
              </a:rPr>
              <a:t>Juegos de mesa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C786E9-ADE8-40F4-B0AD-06A3C44D3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6013" y="2411896"/>
            <a:ext cx="8984974" cy="3517715"/>
          </a:xfrm>
        </p:spPr>
        <p:txBody>
          <a:bodyPr>
            <a:normAutofit lnSpcReduction="10000"/>
          </a:bodyPr>
          <a:lstStyle/>
          <a:p>
            <a:pPr algn="ctr"/>
            <a:r>
              <a:rPr lang="es-ES" sz="3200" u="sng" dirty="0">
                <a:hlinkClick r:id="rId2"/>
              </a:rPr>
              <a:t>https://www.elclubdante.es/print-play-cuarentena/2/</a:t>
            </a:r>
            <a:endParaRPr lang="es-ES" sz="3200" u="sng" dirty="0"/>
          </a:p>
          <a:p>
            <a:pPr algn="ctr"/>
            <a:endParaRPr lang="es-ES" sz="3200" dirty="0"/>
          </a:p>
          <a:p>
            <a:pPr lvl="0" algn="ctr"/>
            <a:r>
              <a:rPr lang="es-ES" sz="5400" dirty="0">
                <a:solidFill>
                  <a:schemeClr val="accent1">
                    <a:lumMod val="75000"/>
                  </a:schemeClr>
                </a:solidFill>
              </a:rPr>
              <a:t>Juegos educativos</a:t>
            </a:r>
          </a:p>
          <a:p>
            <a:pPr algn="ctr"/>
            <a:r>
              <a:rPr lang="es-ES" dirty="0"/>
              <a:t> </a:t>
            </a:r>
          </a:p>
          <a:p>
            <a:pPr algn="ctr"/>
            <a:r>
              <a:rPr lang="es-ES" sz="3200" u="sng" dirty="0">
                <a:hlinkClick r:id="rId3"/>
              </a:rPr>
              <a:t>https://juempatia.org/</a:t>
            </a:r>
            <a:endParaRPr lang="es-ES" sz="3200" dirty="0"/>
          </a:p>
          <a:p>
            <a:endParaRPr lang="es-ES" dirty="0"/>
          </a:p>
        </p:txBody>
      </p:sp>
      <p:pic>
        <p:nvPicPr>
          <p:cNvPr id="4" name="Imagen1">
            <a:extLst>
              <a:ext uri="{FF2B5EF4-FFF2-40B4-BE49-F238E27FC236}">
                <a16:creationId xmlns:a16="http://schemas.microsoft.com/office/drawing/2014/main" id="{EF515E0E-FF9D-40A9-905D-700D190E55C6}"/>
              </a:ext>
            </a:extLst>
          </p:cNvPr>
          <p:cNvPicPr/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10545867" y="5668913"/>
            <a:ext cx="960120" cy="809625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17675638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17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Faceta</vt:lpstr>
      <vt:lpstr>Juegos de mesa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Juegos de mesa</dc:title>
  <dc:creator>LORENA OLIVERA SANTA-CATALINA</dc:creator>
  <cp:lastModifiedBy>LORENA OLIVERA SANTA-CATALINA</cp:lastModifiedBy>
  <cp:revision>2</cp:revision>
  <dcterms:created xsi:type="dcterms:W3CDTF">2020-04-17T09:58:29Z</dcterms:created>
  <dcterms:modified xsi:type="dcterms:W3CDTF">2020-04-17T10:09:44Z</dcterms:modified>
</cp:coreProperties>
</file>