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F1FF9-631D-485B-B758-D24EE53FC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0629"/>
            <a:ext cx="8991600" cy="1239895"/>
          </a:xfrm>
        </p:spPr>
        <p:txBody>
          <a:bodyPr/>
          <a:lstStyle/>
          <a:p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CURIOSIDADES DEL LENGUAJE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8F5BFE-FF76-4CF3-8240-C6FC091B6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1815547"/>
            <a:ext cx="8991600" cy="4373217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4" name="Imagen1">
            <a:extLst>
              <a:ext uri="{FF2B5EF4-FFF2-40B4-BE49-F238E27FC236}">
                <a16:creationId xmlns:a16="http://schemas.microsoft.com/office/drawing/2014/main" id="{B7600468-85AF-415F-82AE-82B09719C3ED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889101" y="5782046"/>
            <a:ext cx="964565" cy="81343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5784AA5-A891-4698-B6F1-37BAB2ECBCE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600200" y="1815547"/>
            <a:ext cx="8991599" cy="4373217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966646161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6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Paquete</vt:lpstr>
      <vt:lpstr>CURIOSIDADES DEL LENGUAJE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CURIOSIDADES DEL LENGUAJE</dc:title>
  <dc:creator>LORENA OLIVERA SANTA-CATALINA</dc:creator>
  <cp:lastModifiedBy>LORENA OLIVERA SANTA-CATALINA</cp:lastModifiedBy>
  <cp:revision>1</cp:revision>
  <dcterms:created xsi:type="dcterms:W3CDTF">2020-04-17T09:28:10Z</dcterms:created>
  <dcterms:modified xsi:type="dcterms:W3CDTF">2020-04-17T09:34:48Z</dcterms:modified>
</cp:coreProperties>
</file>